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9263" cy="99298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8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FB10C-97F9-BA4E-0A94-DFADCD5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75ECBD0-4F79-964C-1724-D042A280A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5EF397-FB69-FADF-0F30-7744ED0F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6D9FBA-0FAB-BF18-8190-3D38769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06546A-C9CD-6A2F-B44F-0BC46001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63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40B40-388A-DB8C-5EC8-9E1C7F29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69A26F4-9B95-88E2-3E8F-4AAA1AABB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790B4D-2E7F-91CC-9E1F-623AE75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D7D1AE-F51C-D0B8-5D2E-209B6E60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132ECC-B341-D30B-812F-28923F80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35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C13697-00F8-F628-9CF3-5A0BFBCC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0CCCF7-008B-6390-FD62-72BA28C5A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4625DC-C047-7317-AF44-2DDAE4B0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13296A-5201-E187-7445-F2B1E62A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470C86-FC4E-F655-64C1-4B835E49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4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7FE7E-8EEF-C7DF-66F0-23365D75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77BCA4-8E1C-F2C2-E73B-445E8FCD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F4BFDB-D1AF-3D19-9472-692BC61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206687-6811-B465-3D0D-C0AA4A31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CEFB0B-B47F-8C4B-3BD0-FA8CCBE2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29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292649-E922-E212-6DC6-9704A653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544DDC-E384-5421-C6D0-4DE34A4D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BA40F-FE8B-F088-D4CE-FBE4CE09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0EBDF3-4AE0-2859-944C-22757C84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2BCC76-60FC-6D38-6D45-4B40EBC9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9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6BA67-10F8-DFE7-9733-44366E5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CBE15-6960-AD97-D3B7-D6C40696F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09DFD5-B3DD-1669-D28E-8C2323416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1E8A82-DE4B-DEB6-2EB0-D665668D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AA1210-2B88-C0D7-7B6F-089EBE4E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924649-AF75-ECB5-04A5-5DBB7756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9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01982-FCDC-462D-C2DD-C5C78D2E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39D342-4149-8DB9-E505-4F09E21BA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D0F28E-006F-5BAF-C103-BDA36EFF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2077281-EA60-7AEA-0AA0-E086E8EBE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F34096-7066-5979-BD97-53D027EB9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6F75A9-0A05-2B6C-001B-D402D240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5375A74-81CC-EFF9-EDA0-F41047EC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9266E3A-DCB4-AFE1-325D-6051A9F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8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44CB02-E5DF-A090-C1DE-DCE5249D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A3D7F23-7060-8BC1-2791-844EB128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60D785-FFDE-895C-560C-3FA88AB8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517D44-B2EE-72BE-2EDB-D8DE778C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37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0D432B-14D4-F7B7-20C3-0F6D5F98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D3F122D-35BA-2A35-ABB4-4C06F590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36B8B8-F725-DF99-53E4-BF2D9A8F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7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C1BF70-F74B-BAE6-2E56-75BEBA42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74A42-E1E5-5106-8F2C-5BD0E8EA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F02433-97E9-8236-44EF-FD7CDB8B4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19F42E-1394-13AA-CE29-ECF67700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6ABE8C-C8AB-4CA2-B5AF-44D4909A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41DEE-B4C8-3F27-2D6E-0DCCF870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4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9AEB18-CC0C-DBAE-0B2D-CCCB6EFF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961CB14-8C83-73B4-7752-5FA796788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C897DC-8FE6-6C4D-6E21-822D2F33A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E8D5AA2-698C-E891-C98B-47562A08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FA98B1-259F-D77F-37CB-D3FA019C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4A5CB2-A18C-585A-A7F6-59A0960F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74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63C79A-4150-A09D-170C-D914A02B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144B26-49F5-4359-4A28-3E95559F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0468EA-88CF-4919-CEB8-C266EF6CE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4EB6C-A44A-4B0B-B38C-06DE06AD1BD4}" type="datetimeFigureOut">
              <a:rPr lang="nb-NO" smtClean="0"/>
              <a:t>27.10.2025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F7BCDB-CB5C-5796-8CC2-218288705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F25F9B-8F0E-0338-5BC6-1C3D1EED8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68A7D-81AB-4D66-B343-D55326C512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7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202911-69BE-5CF0-5A30-89030F15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HUSKESTUA BARNEHAGE </a:t>
            </a:r>
            <a:br>
              <a:rPr lang="en-US" sz="3600" b="1" dirty="0"/>
            </a:br>
            <a:r>
              <a:rPr lang="en-US" sz="3600" b="1" dirty="0"/>
              <a:t>35 ÅR 1990-2025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k 3" descr="Ballonger med bunting og konfetti">
            <a:extLst>
              <a:ext uri="{FF2B5EF4-FFF2-40B4-BE49-F238E27FC236}">
                <a16:creationId xmlns:a16="http://schemas.microsoft.com/office/drawing/2014/main" id="{E6490A94-625E-DABD-8E74-B07AE2A6E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434" y="384463"/>
            <a:ext cx="2811320" cy="2811320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39E7DCD-D3E2-4DBA-696E-45E6CAB8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b="10323"/>
          <a:stretch/>
        </p:blipFill>
        <p:spPr>
          <a:xfrm>
            <a:off x="8095756" y="773944"/>
            <a:ext cx="3336953" cy="203235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669FA4-69B4-AC8D-A676-26CBD951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2719" y="3724101"/>
            <a:ext cx="6586915" cy="2643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ALLE VENNER AV HUSKESTUA ØNSKES VELKOMMEN TIL MARKERING AV 35-ÅRSJUBILEUM OG OFFISIELL ÅPNING AV DET NYE TILBYGGET.</a:t>
            </a:r>
          </a:p>
          <a:p>
            <a:pPr marL="0"/>
            <a:r>
              <a:rPr lang="en-US" sz="1600" b="1" dirty="0"/>
              <a:t>LØRDAG 08.11.25 kl. 15-16.30</a:t>
            </a:r>
          </a:p>
          <a:p>
            <a:pPr marL="0"/>
            <a:r>
              <a:rPr lang="en-US" sz="1400" dirty="0" err="1"/>
              <a:t>Programstart</a:t>
            </a:r>
            <a:r>
              <a:rPr lang="en-US" sz="1400" dirty="0"/>
              <a:t> kl.15.15.</a:t>
            </a:r>
          </a:p>
          <a:p>
            <a:pPr marL="0"/>
            <a:r>
              <a:rPr lang="en-US" sz="1400" dirty="0"/>
              <a:t>Taler, </a:t>
            </a:r>
            <a:r>
              <a:rPr lang="en-US" sz="1400" dirty="0" err="1"/>
              <a:t>musikalsk</a:t>
            </a:r>
            <a:r>
              <a:rPr lang="en-US" sz="1400" dirty="0"/>
              <a:t> </a:t>
            </a:r>
            <a:r>
              <a:rPr lang="en-US" sz="1400" dirty="0" err="1"/>
              <a:t>innslag</a:t>
            </a:r>
            <a:r>
              <a:rPr lang="en-US" sz="1400" dirty="0"/>
              <a:t>, </a:t>
            </a:r>
            <a:r>
              <a:rPr lang="en-US" sz="1400" dirty="0" err="1"/>
              <a:t>boller</a:t>
            </a:r>
            <a:r>
              <a:rPr lang="en-US" sz="1400" dirty="0"/>
              <a:t>, </a:t>
            </a:r>
            <a:r>
              <a:rPr lang="en-US" sz="1400" dirty="0" err="1"/>
              <a:t>kaffe</a:t>
            </a:r>
            <a:r>
              <a:rPr lang="en-US" sz="1400" dirty="0"/>
              <a:t>, saft, </a:t>
            </a:r>
            <a:r>
              <a:rPr lang="en-US" sz="1400" dirty="0" err="1"/>
              <a:t>loddsalg</a:t>
            </a:r>
            <a:endParaRPr lang="en-US" sz="1400" dirty="0"/>
          </a:p>
          <a:p>
            <a:pPr marL="0"/>
            <a:r>
              <a:rPr lang="en-US" sz="1400" dirty="0"/>
              <a:t>Del </a:t>
            </a:r>
            <a:r>
              <a:rPr lang="en-US" sz="1400" dirty="0" err="1"/>
              <a:t>gjerne</a:t>
            </a:r>
            <a:r>
              <a:rPr lang="en-US" sz="1400" dirty="0"/>
              <a:t> </a:t>
            </a:r>
            <a:r>
              <a:rPr lang="en-US" sz="1400" dirty="0" err="1"/>
              <a:t>arrangementet</a:t>
            </a:r>
            <a:r>
              <a:rPr lang="en-US" sz="1400" dirty="0"/>
              <a:t> med </a:t>
            </a:r>
            <a:r>
              <a:rPr lang="en-US" sz="1400" dirty="0" err="1"/>
              <a:t>andre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du vet </a:t>
            </a:r>
            <a:r>
              <a:rPr lang="en-US" sz="1400" dirty="0" err="1"/>
              <a:t>har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tilknytning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barnehagen</a:t>
            </a:r>
            <a:r>
              <a:rPr lang="en-US" sz="1400" dirty="0"/>
              <a:t>      </a:t>
            </a:r>
            <a:r>
              <a:rPr lang="en-US" sz="1400" dirty="0" err="1"/>
              <a:t>vår</a:t>
            </a:r>
            <a:r>
              <a:rPr lang="en-US" sz="1400" dirty="0"/>
              <a:t>.</a:t>
            </a:r>
          </a:p>
          <a:p>
            <a:pPr marL="0"/>
            <a:endParaRPr lang="en-US" sz="1400" dirty="0"/>
          </a:p>
        </p:txBody>
      </p:sp>
      <p:pic>
        <p:nvPicPr>
          <p:cNvPr id="9" name="Plassholder for innhold 8" descr="Et bilde som inneholder utendørs, konstruksjon, himmel, sky&#10;&#10;KI-generert innhold kan være feil.">
            <a:extLst>
              <a:ext uri="{FF2B5EF4-FFF2-40B4-BE49-F238E27FC236}">
                <a16:creationId xmlns:a16="http://schemas.microsoft.com/office/drawing/2014/main" id="{14219DAE-D19D-CE78-32F0-A49D9EC62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02" y="774700"/>
            <a:ext cx="2811320" cy="2032000"/>
          </a:xfrm>
        </p:spPr>
      </p:pic>
    </p:spTree>
    <p:extLst>
      <p:ext uri="{BB962C8B-B14F-4D97-AF65-F5344CB8AC3E}">
        <p14:creationId xmlns:p14="http://schemas.microsoft.com/office/powerpoint/2010/main" val="175284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HUSKESTUA BARNEHAGE  35 ÅR 1990-2025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Huskestua Barnehage</dc:creator>
  <cp:lastModifiedBy>Huskestua Barnehage</cp:lastModifiedBy>
  <cp:revision>4</cp:revision>
  <cp:lastPrinted>2025-10-27T13:51:36Z</cp:lastPrinted>
  <dcterms:created xsi:type="dcterms:W3CDTF">2025-10-18T13:11:54Z</dcterms:created>
  <dcterms:modified xsi:type="dcterms:W3CDTF">2025-10-27T13:54:47Z</dcterms:modified>
</cp:coreProperties>
</file>