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799263" cy="9929813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8" autoAdjust="0"/>
    <p:restoredTop sz="94660"/>
  </p:normalViewPr>
  <p:slideViewPr>
    <p:cSldViewPr snapToGrid="0">
      <p:cViewPr varScale="1">
        <p:scale>
          <a:sx n="60" d="100"/>
          <a:sy n="60" d="100"/>
        </p:scale>
        <p:origin x="888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1AFB10C-97F9-BA4E-0A94-DFADCD5C0B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75ECBD0-4F79-964C-1724-D042A280A5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85EF397-FB69-FADF-0F30-7744ED0F4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EB6C-A44A-4B0B-B38C-06DE06AD1BD4}" type="datetimeFigureOut">
              <a:rPr lang="nb-NO" smtClean="0"/>
              <a:t>27.10.2025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D6D9FBA-0FAB-BF18-8190-3D3876952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906546A-C9CD-6A2F-B44F-0BC46001B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8A7D-81AB-4D66-B343-D55326C512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64630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EE40B40-388A-DB8C-5EC8-9E1C7F29E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569A26F4-9B95-88E2-3E8F-4AAA1AABBE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0790B4D-2E7F-91CC-9E1F-623AE7575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EB6C-A44A-4B0B-B38C-06DE06AD1BD4}" type="datetimeFigureOut">
              <a:rPr lang="nb-NO" smtClean="0"/>
              <a:t>27.10.2025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7D7D1AE-F51C-D0B8-5D2E-209B6E600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7132ECC-B341-D30B-812F-28923F80F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8A7D-81AB-4D66-B343-D55326C512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39352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E9C13697-00F8-F628-9CF3-5A0BFBCC54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B00CCCF7-008B-6390-FD62-72BA28C5A4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04625DC-C047-7317-AF44-2DDAE4B09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EB6C-A44A-4B0B-B38C-06DE06AD1BD4}" type="datetimeFigureOut">
              <a:rPr lang="nb-NO" smtClean="0"/>
              <a:t>27.10.2025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913296A-5201-E187-7445-F2B1E62A1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B470C86-FC4E-F655-64C1-4B835E49A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8A7D-81AB-4D66-B343-D55326C512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64468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F07FE7E-8EEF-C7DF-66F0-23365D753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F77BCA4-8E1C-F2C2-E73B-445E8FCDEA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2F4BFDB-D1AF-3D19-9472-692BC614C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EB6C-A44A-4B0B-B38C-06DE06AD1BD4}" type="datetimeFigureOut">
              <a:rPr lang="nb-NO" smtClean="0"/>
              <a:t>27.10.2025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3206687-6811-B465-3D0D-C0AA4A314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DCEFB0B-B47F-8C4B-3BD0-FA8CCBE24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8A7D-81AB-4D66-B343-D55326C512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61293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3292649-E922-E212-6DC6-9704A653F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B544DDC-E384-5421-C6D0-4DE34A4DFB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C2BA40F-FE8B-F088-D4CE-FBE4CE09F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EB6C-A44A-4B0B-B38C-06DE06AD1BD4}" type="datetimeFigureOut">
              <a:rPr lang="nb-NO" smtClean="0"/>
              <a:t>27.10.2025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60EBDF3-4AE0-2859-944C-22757C84E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B2BCC76-60FC-6D38-6D45-4B40EBC9A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8A7D-81AB-4D66-B343-D55326C512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496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E76BA67-10F8-DFE7-9733-44366E5B6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57CBE15-6960-AD97-D3B7-D6C40696F9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909DFD5-B3DD-1669-D28E-8C23234165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C11E8A82-DE4B-DEB6-2EB0-D665668D5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EB6C-A44A-4B0B-B38C-06DE06AD1BD4}" type="datetimeFigureOut">
              <a:rPr lang="nb-NO" smtClean="0"/>
              <a:t>27.10.2025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34AA1210-2B88-C0D7-7B6F-089EBE4E1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E0924649-AF75-ECB5-04A5-5DBB7756F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8A7D-81AB-4D66-B343-D55326C512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0930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C101982-FCDC-462D-C2DD-C5C78D2E7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639D342-4149-8DB9-E505-4F09E21BA8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4D0F28E-006F-5BAF-C103-BDA36EFF8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2077281-EA60-7AEA-0AA0-E086E8EBEA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0AF34096-7066-5979-BD97-53D027EB96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26F75A9-0A05-2B6C-001B-D402D240E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EB6C-A44A-4B0B-B38C-06DE06AD1BD4}" type="datetimeFigureOut">
              <a:rPr lang="nb-NO" smtClean="0"/>
              <a:t>27.10.2025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D5375A74-81CC-EFF9-EDA0-F41047ECF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09266E3A-DCB4-AFE1-325D-6051A9F01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8A7D-81AB-4D66-B343-D55326C512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1831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B44CB02-E5DF-A090-C1DE-DCE5249DE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7A3D7F23-7060-8BC1-2791-844EB1287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EB6C-A44A-4B0B-B38C-06DE06AD1BD4}" type="datetimeFigureOut">
              <a:rPr lang="nb-NO" smtClean="0"/>
              <a:t>27.10.2025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FC60D785-FFDE-895C-560C-3FA88AB80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FB517D44-B2EE-72BE-2EDB-D8DE778CA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8A7D-81AB-4D66-B343-D55326C512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18372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040D432B-14D4-F7B7-20C3-0F6D5F986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EB6C-A44A-4B0B-B38C-06DE06AD1BD4}" type="datetimeFigureOut">
              <a:rPr lang="nb-NO" smtClean="0"/>
              <a:t>27.10.2025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1D3F122D-35BA-2A35-ABB4-4C06F5905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9E36B8B8-F725-DF99-53E4-BF2D9A8F5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8A7D-81AB-4D66-B343-D55326C512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31745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9C1BF70-F74B-BAE6-2E56-75BEBA42B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2D74A42-E1E5-5106-8F2C-5BD0E8EA1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F6F02433-97E9-8236-44EF-FD7CDB8B4B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619F42E-1394-13AA-CE29-ECF67700A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EB6C-A44A-4B0B-B38C-06DE06AD1BD4}" type="datetimeFigureOut">
              <a:rPr lang="nb-NO" smtClean="0"/>
              <a:t>27.10.2025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F6ABE8C-C8AB-4CA2-B5AF-44D4909A5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F8C41DEE-B4C8-3F27-2D6E-0DCCF8701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8A7D-81AB-4D66-B343-D55326C512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4418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89AEB18-CC0C-DBAE-0B2D-CCCB6EFFC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A961CB14-8C83-73B4-7752-5FA796788B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7FC897DC-8FE6-6C4D-6E21-822D2F33A2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CE8D5AA2-698C-E891-C98B-47562A089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EB6C-A44A-4B0B-B38C-06DE06AD1BD4}" type="datetimeFigureOut">
              <a:rPr lang="nb-NO" smtClean="0"/>
              <a:t>27.10.2025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9FA98B1-259F-D77F-37CB-D3FA019C3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084A5CB2-A18C-585A-A7F6-59A0960F8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8A7D-81AB-4D66-B343-D55326C512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15747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1563C79A-4150-A09D-170C-D914A02B5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2144B26-49F5-4359-4A28-3E95559FD9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D0468EA-88CF-4919-CEB8-C266EF6CE8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C4EB6C-A44A-4B0B-B38C-06DE06AD1BD4}" type="datetimeFigureOut">
              <a:rPr lang="nb-NO" smtClean="0"/>
              <a:t>27.10.2025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2F7BCDB-CB5C-5796-8CC2-218288705F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FF25F9B-8F0E-0338-5BC6-1C3D1EED8D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A68A7D-81AB-4D66-B343-D55326C5125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0756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A016CB47-C4D4-4332-9ED0-DBB916252F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1A202911-69BE-5CF0-5A30-89030F156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015" y="3930305"/>
            <a:ext cx="3861960" cy="243724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/>
              <a:t>HUSKESTUA BARNEHAGE </a:t>
            </a:r>
            <a:br>
              <a:rPr lang="en-US" sz="3600" b="1" dirty="0"/>
            </a:br>
            <a:r>
              <a:rPr lang="en-US" sz="3600" b="1" dirty="0"/>
              <a:t>35 ÅR 1990-2025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5C8260E-968F-44E8-A823-ABB431311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8658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89" y="0"/>
            <a:ext cx="11231745" cy="35578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fikk 3" descr="Ballonger med bunting og konfetti">
            <a:extLst>
              <a:ext uri="{FF2B5EF4-FFF2-40B4-BE49-F238E27FC236}">
                <a16:creationId xmlns:a16="http://schemas.microsoft.com/office/drawing/2014/main" id="{E6490A94-625E-DABD-8E74-B07AE2A6E5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0434" y="384463"/>
            <a:ext cx="2811320" cy="2811320"/>
          </a:xfrm>
          <a:prstGeom prst="rect">
            <a:avLst/>
          </a:prstGeom>
        </p:spPr>
      </p:pic>
      <p:pic>
        <p:nvPicPr>
          <p:cNvPr id="6" name="Plassholder for innhold 5">
            <a:extLst>
              <a:ext uri="{FF2B5EF4-FFF2-40B4-BE49-F238E27FC236}">
                <a16:creationId xmlns:a16="http://schemas.microsoft.com/office/drawing/2014/main" id="{E39E7DCD-D3E2-4DBA-696E-45E6CAB84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23" b="10323"/>
          <a:stretch/>
        </p:blipFill>
        <p:spPr>
          <a:xfrm>
            <a:off x="8095756" y="773944"/>
            <a:ext cx="3336953" cy="2032355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FE43805F-24A6-46A4-B19B-54F283473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635346" y="5126067"/>
            <a:ext cx="219456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B669FA4-69B4-AC8D-A676-26CBD9515E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62719" y="3724101"/>
            <a:ext cx="6586915" cy="26434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0070C0"/>
                </a:solidFill>
              </a:rPr>
              <a:t>ALLE VENNER AV HUSKESTUA ØNSKES VELKOMMEN TIL MARKERING AV 35-ÅRSJUBILEUM OG OFFISIELL ÅPNING AV DET NYE TILBYGGET.</a:t>
            </a:r>
          </a:p>
          <a:p>
            <a:pPr marL="0"/>
            <a:r>
              <a:rPr lang="en-US" sz="1600" b="1" dirty="0"/>
              <a:t>LØRDAG 08.11.25 kl. 15-16.30</a:t>
            </a:r>
          </a:p>
          <a:p>
            <a:pPr marL="0"/>
            <a:r>
              <a:rPr lang="en-US" sz="1400" dirty="0" err="1"/>
              <a:t>Programstart</a:t>
            </a:r>
            <a:r>
              <a:rPr lang="en-US" sz="1400" dirty="0"/>
              <a:t> kl.15.15.</a:t>
            </a:r>
          </a:p>
          <a:p>
            <a:pPr marL="0"/>
            <a:r>
              <a:rPr lang="en-US" sz="1400" dirty="0"/>
              <a:t>Taler, </a:t>
            </a:r>
            <a:r>
              <a:rPr lang="en-US" sz="1400" dirty="0" err="1"/>
              <a:t>musikalsk</a:t>
            </a:r>
            <a:r>
              <a:rPr lang="en-US" sz="1400" dirty="0"/>
              <a:t> </a:t>
            </a:r>
            <a:r>
              <a:rPr lang="en-US" sz="1400" dirty="0" err="1"/>
              <a:t>innslag</a:t>
            </a:r>
            <a:r>
              <a:rPr lang="en-US" sz="1400" dirty="0"/>
              <a:t>, </a:t>
            </a:r>
            <a:r>
              <a:rPr lang="en-US" sz="1400" dirty="0" err="1"/>
              <a:t>boller</a:t>
            </a:r>
            <a:r>
              <a:rPr lang="en-US" sz="1400" dirty="0"/>
              <a:t>, </a:t>
            </a:r>
            <a:r>
              <a:rPr lang="en-US" sz="1400" dirty="0" err="1"/>
              <a:t>kaffe</a:t>
            </a:r>
            <a:r>
              <a:rPr lang="en-US" sz="1400" dirty="0"/>
              <a:t>, saft, </a:t>
            </a:r>
            <a:r>
              <a:rPr lang="en-US" sz="1400" dirty="0" err="1"/>
              <a:t>loddsalg</a:t>
            </a:r>
            <a:endParaRPr lang="en-US" sz="1400" dirty="0"/>
          </a:p>
          <a:p>
            <a:pPr marL="0"/>
            <a:r>
              <a:rPr lang="en-US" sz="1400" dirty="0"/>
              <a:t>Del </a:t>
            </a:r>
            <a:r>
              <a:rPr lang="en-US" sz="1400" dirty="0" err="1"/>
              <a:t>gjerne</a:t>
            </a:r>
            <a:r>
              <a:rPr lang="en-US" sz="1400" dirty="0"/>
              <a:t> </a:t>
            </a:r>
            <a:r>
              <a:rPr lang="en-US" sz="1400" dirty="0" err="1"/>
              <a:t>arrangementet</a:t>
            </a:r>
            <a:r>
              <a:rPr lang="en-US" sz="1400" dirty="0"/>
              <a:t> med </a:t>
            </a:r>
            <a:r>
              <a:rPr lang="en-US" sz="1400" dirty="0" err="1"/>
              <a:t>andre</a:t>
            </a:r>
            <a:r>
              <a:rPr lang="en-US" sz="1400" dirty="0"/>
              <a:t> </a:t>
            </a:r>
            <a:r>
              <a:rPr lang="en-US" sz="1400" dirty="0" err="1"/>
              <a:t>som</a:t>
            </a:r>
            <a:r>
              <a:rPr lang="en-US" sz="1400" dirty="0"/>
              <a:t> du vet </a:t>
            </a:r>
            <a:r>
              <a:rPr lang="en-US" sz="1400" dirty="0" err="1"/>
              <a:t>har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</a:t>
            </a:r>
            <a:r>
              <a:rPr lang="en-US" sz="1400" dirty="0" err="1"/>
              <a:t>tilknytning</a:t>
            </a:r>
            <a:r>
              <a:rPr lang="en-US" sz="1400" dirty="0"/>
              <a:t> </a:t>
            </a:r>
            <a:r>
              <a:rPr lang="en-US" sz="1400" dirty="0" err="1"/>
              <a:t>til</a:t>
            </a:r>
            <a:r>
              <a:rPr lang="en-US" sz="1400" dirty="0"/>
              <a:t> </a:t>
            </a:r>
            <a:r>
              <a:rPr lang="en-US" sz="1400" dirty="0" err="1"/>
              <a:t>barnehagen</a:t>
            </a:r>
            <a:r>
              <a:rPr lang="en-US" sz="1400" dirty="0"/>
              <a:t>      </a:t>
            </a:r>
            <a:r>
              <a:rPr lang="en-US" sz="1400" dirty="0" err="1"/>
              <a:t>vår</a:t>
            </a:r>
            <a:r>
              <a:rPr lang="en-US" sz="1400" dirty="0"/>
              <a:t>.</a:t>
            </a:r>
          </a:p>
          <a:p>
            <a:pPr marL="0"/>
            <a:endParaRPr lang="en-US" sz="1400" dirty="0"/>
          </a:p>
        </p:txBody>
      </p:sp>
      <p:pic>
        <p:nvPicPr>
          <p:cNvPr id="9" name="Plassholder for innhold 8" descr="Et bilde som inneholder utendørs, konstruksjon, himmel, sky&#10;&#10;KI-generert innhold kan være feil.">
            <a:extLst>
              <a:ext uri="{FF2B5EF4-FFF2-40B4-BE49-F238E27FC236}">
                <a16:creationId xmlns:a16="http://schemas.microsoft.com/office/drawing/2014/main" id="{14219DAE-D19D-CE78-32F0-A49D9EC626B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802" y="774700"/>
            <a:ext cx="2811320" cy="2032000"/>
          </a:xfrm>
        </p:spPr>
      </p:pic>
    </p:spTree>
    <p:extLst>
      <p:ext uri="{BB962C8B-B14F-4D97-AF65-F5344CB8AC3E}">
        <p14:creationId xmlns:p14="http://schemas.microsoft.com/office/powerpoint/2010/main" val="1752848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61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Office-tema</vt:lpstr>
      <vt:lpstr>HUSKESTUA BARNEHAGE  35 ÅR 1990-2025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Huskestua Barnehage</dc:creator>
  <cp:lastModifiedBy>Huskestua Barnehage</cp:lastModifiedBy>
  <cp:revision>4</cp:revision>
  <cp:lastPrinted>2025-10-27T13:51:36Z</cp:lastPrinted>
  <dcterms:created xsi:type="dcterms:W3CDTF">2025-10-18T13:11:54Z</dcterms:created>
  <dcterms:modified xsi:type="dcterms:W3CDTF">2025-10-27T13:54:47Z</dcterms:modified>
</cp:coreProperties>
</file>